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7"/>
    <p:restoredTop sz="94694"/>
  </p:normalViewPr>
  <p:slideViewPr>
    <p:cSldViewPr snapToGrid="0" snapToObjects="1">
      <p:cViewPr>
        <p:scale>
          <a:sx n="66" d="100"/>
          <a:sy n="66" d="100"/>
        </p:scale>
        <p:origin x="1376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07465-FFD5-16E6-16AA-23842BB16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62C648-ED33-0187-FF89-5599546AEB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580AFE-BA44-FB8D-45C1-898AA1312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F99BA-C732-624B-B866-AFDE283EAABD}" type="datetimeFigureOut">
              <a:rPr kumimoji="1" lang="ko-Kore-KR" altLang="en-US" smtClean="0"/>
              <a:t>2022. 5. 24.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29476A-64C5-BD7F-E384-4CBA81810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8E1B0D-E66E-F308-B113-B2BE995F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C548-9229-CD49-BE5C-98AF100E8F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1448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972BD-20E0-A4F3-4927-B88F9048F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AC3737-AAC3-749B-5E3F-A0DD759C4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6CD575-279F-3C89-FFBC-37758EBE9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F99BA-C732-624B-B866-AFDE283EAABD}" type="datetimeFigureOut">
              <a:rPr kumimoji="1" lang="ko-Kore-KR" altLang="en-US" smtClean="0"/>
              <a:t>2022. 5. 24.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EE276C-415D-8F16-DD17-D2C2CF27B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F0CA73-C162-6DCD-873E-22949502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C548-9229-CD49-BE5C-98AF100E8F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9506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D4E1BA-5CF3-F490-CA87-6F2DA6372A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EB0DBE-BC76-6EBE-AA50-1ABB94198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1CCF83-DF21-C8AD-EE28-BEED26D2D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F99BA-C732-624B-B866-AFDE283EAABD}" type="datetimeFigureOut">
              <a:rPr kumimoji="1" lang="ko-Kore-KR" altLang="en-US" smtClean="0"/>
              <a:t>2022. 5. 24.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CC769B-B6E3-1E52-BC0E-825088015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9B0F2C-6F44-C1CA-3A60-4651E02F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C548-9229-CD49-BE5C-98AF100E8F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8002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62CEBA-C897-EF5C-4B2F-4687F8ACB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6E6C0-2B4D-CF18-BC9C-5FC5C4991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C29ACA-5CE0-A72A-A459-56C45A44B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F99BA-C732-624B-B866-AFDE283EAABD}" type="datetimeFigureOut">
              <a:rPr kumimoji="1" lang="ko-Kore-KR" altLang="en-US" smtClean="0"/>
              <a:t>2022. 5. 24.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99732A-5B01-195B-D060-78EA28189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198A05-0A1F-50A2-51F8-8B4C0EA91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C548-9229-CD49-BE5C-98AF100E8F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624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23481-9F7A-A790-4311-5F35D0823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40FC2E-9490-2EFE-93DA-38AD42445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270DA2-562A-D0CB-388B-32A4B5E7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F99BA-C732-624B-B866-AFDE283EAABD}" type="datetimeFigureOut">
              <a:rPr kumimoji="1" lang="ko-Kore-KR" altLang="en-US" smtClean="0"/>
              <a:t>2022. 5. 24.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5DD4B9-A8CB-8E04-EFB1-C25E14026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616F43-1213-147D-229D-134F50D7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C548-9229-CD49-BE5C-98AF100E8F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032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F443B-CB25-E6F5-365D-CE33B8E4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DAFF55-8F6A-2C56-1DDC-27687665A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434C0-6CCA-E713-26CE-B2312A35F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30587C-1F80-7E9A-C787-24C3EF7F1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F99BA-C732-624B-B866-AFDE283EAABD}" type="datetimeFigureOut">
              <a:rPr kumimoji="1" lang="ko-Kore-KR" altLang="en-US" smtClean="0"/>
              <a:t>2022. 5. 24.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7BA1EA-B7E6-D0BE-95FD-0C6A794E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FA9AFB-8AA2-9B74-C2C6-1C9D6B9F5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C548-9229-CD49-BE5C-98AF100E8F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6296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E42811-2B46-C23C-8612-695EF1714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69FEC4-54CE-B495-15E6-2DD537250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C5022C-1E79-40CD-907C-AC67F4247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EC5C7D-9A59-FC27-8236-362FEC47DA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D478A1-219C-99CA-722E-8BAD4B558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43A36C-CEFA-E421-E8BB-5746C1B09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F99BA-C732-624B-B866-AFDE283EAABD}" type="datetimeFigureOut">
              <a:rPr kumimoji="1" lang="ko-Kore-KR" altLang="en-US" smtClean="0"/>
              <a:t>2022. 5. 24.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49B575-1F28-C8B6-41B6-DE72559B2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3FA112-7CF1-79C3-B8FD-C055AF097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C548-9229-CD49-BE5C-98AF100E8F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5338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E0F91D-473B-BB44-3688-BCF452633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B1EBCF-52A8-F73B-C536-2A73EC186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F99BA-C732-624B-B866-AFDE283EAABD}" type="datetimeFigureOut">
              <a:rPr kumimoji="1" lang="ko-Kore-KR" altLang="en-US" smtClean="0"/>
              <a:t>2022. 5. 24.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A55C43-5DDC-83A9-0244-20A1D3B51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C33E1D-679A-ABE8-C6B8-2E8FC1D9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C548-9229-CD49-BE5C-98AF100E8F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954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A5AA93-43EB-7B43-5C9F-DD0D1857B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F99BA-C732-624B-B866-AFDE283EAABD}" type="datetimeFigureOut">
              <a:rPr kumimoji="1" lang="ko-Kore-KR" altLang="en-US" smtClean="0"/>
              <a:t>2022. 5. 24.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17071D-4E2C-DB66-5202-55783C504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D725F2-6C01-D155-6409-C9D05E5B9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C548-9229-CD49-BE5C-98AF100E8F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373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EFD4C-1C16-E93E-D9B3-8CE5FBCC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F302B8-55E2-9911-3182-549637109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18FBE1-B565-4C27-A54A-AFAE44B00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07968B-E59C-A137-A1A5-BC699C762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F99BA-C732-624B-B866-AFDE283EAABD}" type="datetimeFigureOut">
              <a:rPr kumimoji="1" lang="ko-Kore-KR" altLang="en-US" smtClean="0"/>
              <a:t>2022. 5. 24.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4BD643-4F25-9A8F-D166-F952B1410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87F2FF-DA6F-51A8-6BD0-B0595EB53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C548-9229-CD49-BE5C-98AF100E8F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8162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3F583-8AC5-D69D-856D-4EBA07CC4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1C80DB-17A9-6B5C-7350-E351084BCB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D94F21-6DE9-7299-4408-098953C44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432D5B-8D42-4740-A0AA-A922EA4CE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F99BA-C732-624B-B866-AFDE283EAABD}" type="datetimeFigureOut">
              <a:rPr kumimoji="1" lang="ko-Kore-KR" altLang="en-US" smtClean="0"/>
              <a:t>2022. 5. 24.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A6DAFF-EC54-431E-EE41-C8A63E39F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5A5052-4EC9-7AD0-AAA9-07C75402A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C548-9229-CD49-BE5C-98AF100E8F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51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4741651-CD1F-FEA9-D5CA-1F9DFC94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3BADB7-FCFE-829C-81F7-DCD25BFB4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CFA2EB-8EF4-87DF-8D03-B6ADE3A1FC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F99BA-C732-624B-B866-AFDE283EAABD}" type="datetimeFigureOut">
              <a:rPr kumimoji="1" lang="ko-Kore-KR" altLang="en-US" smtClean="0"/>
              <a:t>2022. 5. 24.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1B9E8B-CC1C-CA6C-AECD-C409440BDE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1F6DC4-3E01-5B9E-295D-0CF051B69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3C548-9229-CD49-BE5C-98AF100E8F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8089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8D1EF3-0E4F-8837-BB5C-59AEF6280BDE}"/>
              </a:ext>
            </a:extLst>
          </p:cNvPr>
          <p:cNvSpPr txBox="1"/>
          <p:nvPr/>
        </p:nvSpPr>
        <p:spPr>
          <a:xfrm>
            <a:off x="138756" y="5914022"/>
            <a:ext cx="993289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500" dirty="0">
                <a:solidFill>
                  <a:schemeClr val="bg1"/>
                </a:solidFill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컴퓨터공학과</a:t>
            </a:r>
            <a:r>
              <a:rPr kumimoji="1" lang="en-US" altLang="ko-Kore-KR" sz="2500" dirty="0">
                <a:solidFill>
                  <a:schemeClr val="bg1"/>
                </a:solidFill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</a:t>
            </a:r>
            <a:r>
              <a:rPr kumimoji="1" lang="en-US" altLang="ko-KR" sz="2500" dirty="0">
                <a:solidFill>
                  <a:schemeClr val="bg1"/>
                </a:solidFill>
                <a:latin typeface="AppleSDGothicNeoB00" panose="02000503000000000000" pitchFamily="2" charset="-128"/>
                <a:ea typeface="AppleSDGothicNeoB00" panose="02000503000000000000" pitchFamily="2" charset="-128"/>
              </a:rPr>
              <a:t>20181380</a:t>
            </a:r>
            <a:r>
              <a:rPr kumimoji="1" lang="ko-KR" altLang="en-US" sz="2500" dirty="0">
                <a:solidFill>
                  <a:schemeClr val="bg1"/>
                </a:solidFill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양승현</a:t>
            </a:r>
            <a:endParaRPr kumimoji="1" lang="en-US" altLang="ko-KR" sz="2500" dirty="0">
              <a:solidFill>
                <a:schemeClr val="bg1"/>
              </a:solidFill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  <a:p>
            <a:r>
              <a:rPr kumimoji="1" lang="ko-KR" altLang="en-US" sz="2500" dirty="0">
                <a:solidFill>
                  <a:schemeClr val="bg1"/>
                </a:solidFill>
                <a:latin typeface="AppleSDGothicNeoB00" panose="02000503000000000000" pitchFamily="2" charset="-128"/>
                <a:ea typeface="AppleSDGothicNeoB00" panose="02000503000000000000" pitchFamily="2" charset="-128"/>
              </a:rPr>
              <a:t>포트폴리오 주소</a:t>
            </a:r>
            <a:r>
              <a:rPr kumimoji="1" lang="en-US" altLang="ko-KR" sz="2500" dirty="0">
                <a:solidFill>
                  <a:schemeClr val="bg1"/>
                </a:solidFill>
                <a:latin typeface="AppleSDGothicNeoB00" panose="02000503000000000000" pitchFamily="2" charset="-128"/>
                <a:ea typeface="AppleSDGothicNeoB00" panose="02000503000000000000" pitchFamily="2" charset="-128"/>
              </a:rPr>
              <a:t>:</a:t>
            </a:r>
            <a:r>
              <a:rPr kumimoji="1" lang="ko-KR" altLang="en-US" sz="2500" dirty="0">
                <a:solidFill>
                  <a:schemeClr val="bg1"/>
                </a:solidFill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</a:t>
            </a:r>
            <a:r>
              <a:rPr kumimoji="1" lang="en-US" altLang="ko-KR" sz="2500" dirty="0">
                <a:solidFill>
                  <a:schemeClr val="bg1"/>
                </a:solidFill>
                <a:latin typeface="AppleSDGothicNeoB00" panose="02000503000000000000" pitchFamily="2" charset="-128"/>
                <a:ea typeface="AppleSDGothicNeoB00" panose="02000503000000000000" pitchFamily="2" charset="-128"/>
              </a:rPr>
              <a:t>https://</a:t>
            </a:r>
            <a:r>
              <a:rPr kumimoji="1" lang="en-US" altLang="ko-KR" sz="2500" dirty="0" err="1">
                <a:solidFill>
                  <a:schemeClr val="bg1"/>
                </a:solidFill>
                <a:latin typeface="AppleSDGothicNeoB00" panose="02000503000000000000" pitchFamily="2" charset="-128"/>
                <a:ea typeface="AppleSDGothicNeoB00" panose="02000503000000000000" pitchFamily="2" charset="-128"/>
              </a:rPr>
              <a:t>shcommit.github.io</a:t>
            </a:r>
            <a:r>
              <a:rPr kumimoji="1" lang="en-US" altLang="ko-KR" sz="2500" dirty="0">
                <a:solidFill>
                  <a:schemeClr val="bg1"/>
                </a:solidFill>
                <a:latin typeface="AppleSDGothicNeoB00" panose="02000503000000000000" pitchFamily="2" charset="-128"/>
                <a:ea typeface="AppleSDGothicNeoB00" panose="02000503000000000000" pitchFamily="2" charset="-128"/>
              </a:rPr>
              <a:t>/profile/</a:t>
            </a:r>
            <a:r>
              <a:rPr kumimoji="1" lang="en-US" altLang="ko-KR" sz="2500" dirty="0" err="1">
                <a:solidFill>
                  <a:schemeClr val="bg1"/>
                </a:solidFill>
                <a:latin typeface="AppleSDGothicNeoB00" panose="02000503000000000000" pitchFamily="2" charset="-128"/>
                <a:ea typeface="AppleSDGothicNeoB00" panose="02000503000000000000" pitchFamily="2" charset="-128"/>
              </a:rPr>
              <a:t>profile.html</a:t>
            </a:r>
            <a:endParaRPr kumimoji="1" lang="ko-Kore-KR" altLang="en-US" sz="2500" dirty="0">
              <a:solidFill>
                <a:schemeClr val="bg1"/>
              </a:solidFill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  <a:p>
            <a:endParaRPr kumimoji="1" lang="ko-Kore-KR" altLang="en-US" sz="2500" dirty="0">
              <a:solidFill>
                <a:schemeClr val="bg1"/>
              </a:solidFill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7CC24-419A-1D76-F81E-D02CBC9D4720}"/>
              </a:ext>
            </a:extLst>
          </p:cNvPr>
          <p:cNvSpPr txBox="1"/>
          <p:nvPr/>
        </p:nvSpPr>
        <p:spPr>
          <a:xfrm>
            <a:off x="2189730" y="3075057"/>
            <a:ext cx="7812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dirty="0">
                <a:solidFill>
                  <a:schemeClr val="bg1"/>
                </a:solidFill>
                <a:latin typeface="AppleSDGothicNeoH00" panose="02000503000000000000" pitchFamily="2" charset="-128"/>
                <a:ea typeface="AppleSDGothicNeoH00" panose="02000503000000000000" pitchFamily="2" charset="-128"/>
              </a:rPr>
              <a:t>인터넷</a:t>
            </a:r>
            <a:r>
              <a:rPr kumimoji="1" lang="ko-KR" altLang="en-US" sz="4000" dirty="0">
                <a:solidFill>
                  <a:schemeClr val="bg1"/>
                </a:solidFill>
                <a:latin typeface="AppleSDGothicNeoH00" panose="02000503000000000000" pitchFamily="2" charset="-128"/>
                <a:ea typeface="AppleSDGothicNeoH00" panose="02000503000000000000" pitchFamily="2" charset="-128"/>
              </a:rPr>
              <a:t> 응용 기말 포트폴리오 프로젝트</a:t>
            </a:r>
            <a:endParaRPr kumimoji="1" lang="en-US" altLang="ko-KR" sz="4000" dirty="0">
              <a:solidFill>
                <a:schemeClr val="bg1"/>
              </a:solidFill>
              <a:latin typeface="AppleSDGothicNeoH00" panose="02000503000000000000" pitchFamily="2" charset="-128"/>
              <a:ea typeface="AppleSDGothicNeoH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2767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2FCF98-DA8E-2715-DDAB-4910917C4D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98"/>
          <a:stretch/>
        </p:blipFill>
        <p:spPr>
          <a:xfrm>
            <a:off x="180759" y="179961"/>
            <a:ext cx="11830481" cy="6498077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FC7AA785-4645-EDA1-2678-6446946508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81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62"/>
    </mc:Choice>
    <mc:Fallback>
      <p:transition spd="slow" advTm="19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51EAE53-B750-5271-F1D3-91478DC7DC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649"/>
          <a:stretch/>
        </p:blipFill>
        <p:spPr>
          <a:xfrm>
            <a:off x="164707" y="155642"/>
            <a:ext cx="11940405" cy="6546715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6BA7EF05-197B-E6B4-E77D-824111ECB4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91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00"/>
    </mc:Choice>
    <mc:Fallback>
      <p:transition spd="slow" advTm="19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BB32E75E-74AE-322E-3786-6FEA696A51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899"/>
          <a:stretch/>
        </p:blipFill>
        <p:spPr>
          <a:xfrm>
            <a:off x="269537" y="206045"/>
            <a:ext cx="11652925" cy="644591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2FD04FCE-B4CF-7314-8AE7-089F5F5534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21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65"/>
    </mc:Choice>
    <mc:Fallback>
      <p:transition spd="slow" advTm="25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6678CE-7D7D-1C6A-0713-DF651A8691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263"/>
          <a:stretch/>
        </p:blipFill>
        <p:spPr>
          <a:xfrm>
            <a:off x="247244" y="216298"/>
            <a:ext cx="11736422" cy="6464313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73C7C4DF-C03E-7593-C164-8DEBE10A48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74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78"/>
    </mc:Choice>
    <mc:Fallback>
      <p:transition spd="slow" advTm="48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24</Words>
  <Application>Microsoft Macintosh PowerPoint</Application>
  <PresentationFormat>와이드스크린</PresentationFormat>
  <Paragraphs>3</Paragraphs>
  <Slides>5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AppleSDGothicNeoB00</vt:lpstr>
      <vt:lpstr>AppleSDGothicNeoH00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양승현</dc:creator>
  <cp:lastModifiedBy>양승현</cp:lastModifiedBy>
  <cp:revision>1</cp:revision>
  <cp:lastPrinted>2022-05-23T16:12:02Z</cp:lastPrinted>
  <dcterms:created xsi:type="dcterms:W3CDTF">2022-05-23T15:12:22Z</dcterms:created>
  <dcterms:modified xsi:type="dcterms:W3CDTF">2022-05-23T16:19:09Z</dcterms:modified>
</cp:coreProperties>
</file>